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E2F57-7C0E-4410-A85B-7EE35DA1F804}" v="1124" dt="2018-09-02T19:17:17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" y="4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</a:blip>
          <a:srcRect/>
          <a:stretch>
            <a:fillRect l="41000" t="-8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ncioneshorasanta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309C6-7E95-464B-813D-DB0069AC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7" r="13757"/>
          <a:stretch/>
        </p:blipFill>
        <p:spPr>
          <a:xfrm>
            <a:off x="5804453" y="1191082"/>
            <a:ext cx="4275218" cy="3737645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 fov="5700000">
              <a:rot lat="2400000" lon="1200000" rev="21425485"/>
            </a:camera>
            <a:lightRig rig="threePt" dir="t"/>
          </a:scene3d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0BBCD53-0E6C-4A2B-B493-BCDDE305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13" y="679018"/>
            <a:ext cx="5602288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s-PR" altLang="en-US" sz="110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Bradley Hand ITC" panose="03070402050302030203" pitchFamily="66" charset="0"/>
              </a:rPr>
              <a:t>Porque...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CF89BA-F520-4460-AEAE-046D2DCB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48" y="2508397"/>
            <a:ext cx="9125023" cy="19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4000" b="1" dirty="0">
                <a:solidFill>
                  <a:schemeClr val="accent2"/>
                </a:solidFill>
                <a:latin typeface="Lucida Sans" panose="020B0602030504020204" pitchFamily="34" charset="0"/>
              </a:rPr>
              <a:t>¡Formemos equipo!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4000" b="1" dirty="0">
                <a:latin typeface="Lucida Sans" panose="020B0602030504020204" pitchFamily="34" charset="0"/>
              </a:rPr>
              <a:t>2ndo Encuentro Arquidiocesano de Corresponsabilidad</a:t>
            </a:r>
          </a:p>
        </p:txBody>
      </p:sp>
      <p:pic>
        <p:nvPicPr>
          <p:cNvPr id="1028" name="Picture 4" descr="Comit&amp;eacute; Arquidiocesano de Corresponsabilidad (CARCOpr)">
            <a:extLst>
              <a:ext uri="{FF2B5EF4-FFF2-40B4-BE49-F238E27FC236}">
                <a16:creationId xmlns:a16="http://schemas.microsoft.com/office/drawing/2014/main" id="{D97D7FEB-4F35-4135-B186-247A2B3F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5" y="5393385"/>
            <a:ext cx="2105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7482F0F-6D57-418D-99A6-E9AF816E65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674" y="5967972"/>
            <a:ext cx="1684261" cy="0"/>
          </a:xfrm>
          <a:prstGeom prst="straightConnector1">
            <a:avLst/>
          </a:prstGeom>
          <a:noFill/>
          <a:ln w="12700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30" name="Picture 6" descr="escudo-arq">
            <a:extLst>
              <a:ext uri="{FF2B5EF4-FFF2-40B4-BE49-F238E27FC236}">
                <a16:creationId xmlns:a16="http://schemas.microsoft.com/office/drawing/2014/main" id="{24756BD8-FFC8-49E4-B134-76400084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5" y="5393385"/>
            <a:ext cx="7429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E1B2D02B-38E1-4730-AC97-D9C98A02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005" y="5927230"/>
            <a:ext cx="10191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Arquidiócesis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San Juan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FD9F6D6-CD63-45F2-B2CD-5ED12E19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37" y="4355325"/>
            <a:ext cx="6085757" cy="61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R" alt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de octubre de 2019 / Parroquia San José</a:t>
            </a:r>
            <a:br>
              <a:rPr lang="es-PR" alt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n-US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PR-2, Villa Caparra, Guaynabo, PR 00966 </a:t>
            </a:r>
          </a:p>
          <a:p>
            <a:pPr lvl="0"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8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55063" cy="765976"/>
          </a:xfrm>
        </p:spPr>
        <p:txBody>
          <a:bodyPr>
            <a:normAutofit/>
          </a:bodyPr>
          <a:lstStyle/>
          <a:p>
            <a:r>
              <a:rPr lang="es-P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del día: Programa Básico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4" y="1534602"/>
            <a:ext cx="7777964" cy="44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R" altLang="en-US" sz="2200" b="1" dirty="0">
                <a:solidFill>
                  <a:srgbClr val="806000"/>
                </a:solidFill>
                <a:latin typeface="Calibri" panose="020F0502020204030204" pitchFamily="34" charset="0"/>
              </a:rPr>
              <a:t>7:30 Registro y compartir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lang="es-PR" altLang="en-US" sz="2200" b="1" dirty="0">
                <a:solidFill>
                  <a:srgbClr val="806000"/>
                </a:solidFill>
                <a:latin typeface="Calibri" panose="020F0502020204030204" pitchFamily="34" charset="0"/>
              </a:rPr>
              <a:t>8:00 </a:t>
            </a: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¡Formando equipo!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0" lang="es-PR" altLang="en-US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Bienvenida, objetivos y presentación de participantes</a:t>
            </a:r>
            <a:endParaRPr kumimoji="0" lang="es-PR" altLang="en-US" sz="2200" b="1" i="0" u="none" strike="noStrike" cap="none" normalizeH="0" baseline="0" dirty="0">
              <a:ln>
                <a:noFill/>
              </a:ln>
              <a:solidFill>
                <a:srgbClr val="806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lang="es-PR" altLang="en-US" sz="2200" b="1" dirty="0">
                <a:solidFill>
                  <a:srgbClr val="806000"/>
                </a:solidFill>
                <a:latin typeface="Calibri" panose="020F0502020204030204" pitchFamily="34" charset="0"/>
              </a:rPr>
              <a:t> 8:30 </a:t>
            </a: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Déjame contarte!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0" lang="es-PR" altLang="en-US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Relatos de experiencias de las parroquias Espíritu Santo, Levittown y Maria Madre de la Misericordia en Guaynabo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 10:00 ¡Así comienza todo!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0" lang="es-PR" altLang="en-US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Espiritualidad y pilares de la corresponsabilidad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 11:30 ¡Manos a la obra!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0" lang="es-PR" altLang="en-US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Cómo implementar la corresponsabilidad en la parroquia y CARCO como recurso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s-PR" altLang="en-US" sz="2400" b="1" dirty="0">
                <a:solidFill>
                  <a:srgbClr val="806000"/>
                </a:solidFill>
                <a:latin typeface="Calibri" panose="020F0502020204030204" pitchFamily="34" charset="0"/>
              </a:rPr>
              <a:t> 12:30 Cierre y despedida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73116" cy="765976"/>
          </a:xfrm>
        </p:spPr>
        <p:txBody>
          <a:bodyPr>
            <a:normAutofit/>
          </a:bodyPr>
          <a:lstStyle/>
          <a:p>
            <a:r>
              <a:rPr lang="es-P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del día: Programa Avanzado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32B5B05-12D2-4D32-925D-DF27F5A7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04" y="1534602"/>
            <a:ext cx="7777964" cy="44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PR" altLang="en-US" sz="2200" b="1" dirty="0">
                <a:solidFill>
                  <a:srgbClr val="806000"/>
                </a:solidFill>
                <a:latin typeface="Calibri" panose="020F0502020204030204" pitchFamily="34" charset="0"/>
              </a:rPr>
              <a:t>7:30 Registro y compartir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lang="es-PR" altLang="en-US" sz="2200" b="1" dirty="0">
                <a:solidFill>
                  <a:srgbClr val="806000"/>
                </a:solidFill>
                <a:latin typeface="Calibri" panose="020F0502020204030204" pitchFamily="34" charset="0"/>
              </a:rPr>
              <a:t>8:00 </a:t>
            </a: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¡Formando equipo!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0" lang="es-PR" altLang="en-US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Bienvenida, objetivos y presentación de participantes</a:t>
            </a:r>
            <a:endParaRPr kumimoji="0" lang="es-PR" altLang="en-US" sz="2200" b="1" i="0" u="none" strike="noStrike" cap="none" normalizeH="0" baseline="0" dirty="0">
              <a:ln>
                <a:noFill/>
              </a:ln>
              <a:solidFill>
                <a:srgbClr val="806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lang="es-PR" altLang="en-US" sz="2200" b="1" dirty="0">
                <a:solidFill>
                  <a:srgbClr val="806000"/>
                </a:solidFill>
                <a:latin typeface="Calibri" panose="020F0502020204030204" pitchFamily="34" charset="0"/>
              </a:rPr>
              <a:t> 8:30 ¡Formalizando el llamado</a:t>
            </a: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s-PR" altLang="en-US" b="1" dirty="0">
                <a:solidFill>
                  <a:srgbClr val="806000"/>
                </a:solidFill>
                <a:latin typeface="Calibri" panose="020F0502020204030204" pitchFamily="34" charset="0"/>
              </a:rPr>
              <a:t>Como organizar el comité de corresponsabilidad en la parroquia</a:t>
            </a:r>
            <a:endParaRPr kumimoji="0" lang="es-PR" altLang="en-US" b="1" i="0" u="none" strike="noStrike" cap="none" normalizeH="0" baseline="0" dirty="0">
              <a:ln>
                <a:noFill/>
              </a:ln>
              <a:solidFill>
                <a:srgbClr val="806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 10:00 ¡Fundamento en detalle!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kumimoji="0" lang="es-PR" altLang="en-US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Profundiza en el pilar de la oración, cimiento de todo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200"/>
              <a:tabLst/>
            </a:pPr>
            <a:r>
              <a:rPr kumimoji="0" lang="es-PR" altLang="en-US" sz="22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Calibri" panose="020F0502020204030204" pitchFamily="34" charset="0"/>
              </a:rPr>
              <a:t> 11:30 ¡Abrazando al que se allega!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s-PR" altLang="en-US" b="1" dirty="0">
                <a:solidFill>
                  <a:srgbClr val="806000"/>
                </a:solidFill>
                <a:latin typeface="Calibri" panose="020F0502020204030204" pitchFamily="34" charset="0"/>
              </a:rPr>
              <a:t>La acogida en detalle y como organizar el ministerio en tu parroquia</a:t>
            </a:r>
            <a:endParaRPr kumimoji="0" lang="es-PR" altLang="en-US" b="1" i="0" u="none" strike="noStrike" cap="none" normalizeH="0" baseline="0" dirty="0">
              <a:ln>
                <a:noFill/>
              </a:ln>
              <a:solidFill>
                <a:srgbClr val="806000"/>
              </a:solidFill>
              <a:effectLst/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r>
              <a:rPr lang="es-PR" altLang="en-US" sz="2400" b="1" dirty="0">
                <a:solidFill>
                  <a:srgbClr val="806000"/>
                </a:solidFill>
                <a:latin typeface="Calibri" panose="020F0502020204030204" pitchFamily="34" charset="0"/>
              </a:rPr>
              <a:t> 12:30 Cierre y despedida</a:t>
            </a:r>
            <a:endParaRPr kumimoji="0" lang="es-P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6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48DD-109A-40D1-9A86-1EE1F1D7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42" y="854765"/>
            <a:ext cx="9337525" cy="1320800"/>
          </a:xfrm>
        </p:spPr>
        <p:txBody>
          <a:bodyPr>
            <a:noAutofit/>
          </a:bodyPr>
          <a:lstStyle/>
          <a:p>
            <a:pPr marL="341313" indent="-341313" algn="ctr"/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PR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Comenzamos en breve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D3830-203A-4969-8148-B33BF0DF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48" y="3055699"/>
            <a:ext cx="8915354" cy="3040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E2378A-CB3F-417F-BE6A-AA888B5596AD}"/>
              </a:ext>
            </a:extLst>
          </p:cNvPr>
          <p:cNvSpPr txBox="1"/>
          <p:nvPr/>
        </p:nvSpPr>
        <p:spPr>
          <a:xfrm>
            <a:off x="518308" y="2102171"/>
            <a:ext cx="8999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/>
              <a:t>Este año compartimos contigo la música de </a:t>
            </a:r>
            <a:r>
              <a:rPr lang="es-PR" sz="2400" dirty="0" err="1"/>
              <a:t>lpt</a:t>
            </a:r>
            <a:r>
              <a:rPr lang="es-PR" sz="2400" dirty="0"/>
              <a:t>, </a:t>
            </a:r>
            <a:r>
              <a:rPr lang="es-PR" sz="2400" dirty="0">
                <a:hlinkClick r:id="rId3"/>
              </a:rPr>
              <a:t>cancioneshorasanta@gmail.com</a:t>
            </a:r>
            <a:endParaRPr lang="es-PR" sz="2400" dirty="0"/>
          </a:p>
          <a:p>
            <a:endParaRPr lang="es-PR" sz="3600" dirty="0"/>
          </a:p>
          <a:p>
            <a:pPr algn="r"/>
            <a:r>
              <a:rPr lang="es-PR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“Todo es Don”</a:t>
            </a:r>
          </a:p>
        </p:txBody>
      </p:sp>
    </p:spTree>
    <p:extLst>
      <p:ext uri="{BB962C8B-B14F-4D97-AF65-F5344CB8AC3E}">
        <p14:creationId xmlns:p14="http://schemas.microsoft.com/office/powerpoint/2010/main" val="1844869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212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Bradley Hand ITC</vt:lpstr>
      <vt:lpstr>Calibri</vt:lpstr>
      <vt:lpstr>Lucida Sans</vt:lpstr>
      <vt:lpstr>Trebuchet MS</vt:lpstr>
      <vt:lpstr>Wingdings 3</vt:lpstr>
      <vt:lpstr>Facet</vt:lpstr>
      <vt:lpstr>PowerPoint Presentation</vt:lpstr>
      <vt:lpstr>Programa del día: Programa Básico</vt:lpstr>
      <vt:lpstr>Programa del día: Programa Avanzado</vt:lpstr>
      <vt:lpstr>¡Comenzamos en breve!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y Elba Pico</dc:creator>
  <cp:lastModifiedBy>Luis Pico</cp:lastModifiedBy>
  <cp:revision>11</cp:revision>
  <dcterms:created xsi:type="dcterms:W3CDTF">2018-09-02T18:01:17Z</dcterms:created>
  <dcterms:modified xsi:type="dcterms:W3CDTF">2019-10-12T01:58:54Z</dcterms:modified>
</cp:coreProperties>
</file>