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0" r:id="rId3"/>
    <p:sldId id="261" r:id="rId4"/>
    <p:sldId id="440" r:id="rId5"/>
    <p:sldId id="263" r:id="rId6"/>
    <p:sldId id="442" r:id="rId7"/>
    <p:sldId id="443" r:id="rId8"/>
    <p:sldId id="444" r:id="rId9"/>
    <p:sldId id="445" r:id="rId10"/>
    <p:sldId id="446" r:id="rId11"/>
    <p:sldId id="448" r:id="rId12"/>
    <p:sldId id="449" r:id="rId13"/>
    <p:sldId id="4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</a:blip>
          <a:srcRect/>
          <a:stretch>
            <a:fillRect l="41000" t="-8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cebook.com/CARCOp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309C6-7E95-464B-813D-DB0069AC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7" r="13757"/>
          <a:stretch/>
        </p:blipFill>
        <p:spPr>
          <a:xfrm>
            <a:off x="5847127" y="1191082"/>
            <a:ext cx="4232543" cy="3737645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 fov="5700000">
              <a:rot lat="2400000" lon="1200000" rev="21425485"/>
            </a:camera>
            <a:lightRig rig="threePt" dir="t"/>
          </a:scene3d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0BBCD53-0E6C-4A2B-B493-BCDDE305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478" y="679018"/>
            <a:ext cx="5602288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s-PR" altLang="en-US" sz="110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Bradley Hand ITC" panose="03070402050302030203" pitchFamily="66" charset="0"/>
              </a:rPr>
              <a:t>Porque...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CF89BA-F520-4460-AEAE-046D2DCB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56" y="4184207"/>
            <a:ext cx="7235190" cy="3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</a:rPr>
              <a:t>2ndo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Encuentro Arquidiocesano</a:t>
            </a: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de Corresponsabilidad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Comit&amp;eacute; Arquidiocesano de Corresponsabilidad (CARCOpr)">
            <a:extLst>
              <a:ext uri="{FF2B5EF4-FFF2-40B4-BE49-F238E27FC236}">
                <a16:creationId xmlns:a16="http://schemas.microsoft.com/office/drawing/2014/main" id="{D97D7FEB-4F35-4135-B186-247A2B3F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5" y="5266169"/>
            <a:ext cx="2105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7482F0F-6D57-418D-99A6-E9AF816E65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674" y="5840756"/>
            <a:ext cx="1684261" cy="0"/>
          </a:xfrm>
          <a:prstGeom prst="straightConnector1">
            <a:avLst/>
          </a:prstGeom>
          <a:noFill/>
          <a:ln w="12700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30" name="Picture 6" descr="escudo-arq">
            <a:extLst>
              <a:ext uri="{FF2B5EF4-FFF2-40B4-BE49-F238E27FC236}">
                <a16:creationId xmlns:a16="http://schemas.microsoft.com/office/drawing/2014/main" id="{24756BD8-FFC8-49E4-B134-76400084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5" y="5266169"/>
            <a:ext cx="7429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E1B2D02B-38E1-4730-AC97-D9C98A02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892" y="5800014"/>
            <a:ext cx="99946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Arquidiócesis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San Juan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FD9F6D6-CD63-45F2-B2CD-5ED12E19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43" y="4548129"/>
            <a:ext cx="5712903" cy="6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R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12 de octubre de 2019</a:t>
            </a:r>
            <a:r>
              <a:rPr kumimoji="0" lang="es-PR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/ Parroquia San Jos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</a:t>
            </a:r>
            <a:br>
              <a:rPr kumimoji="0" lang="es-PR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s-PR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PR-2, Villa Caparra, Guaynabo, PR 00966</a:t>
            </a:r>
            <a:r>
              <a:rPr kumimoji="0" lang="es-PR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5C1A38-24EB-497F-A796-DF8A90819D86}"/>
              </a:ext>
            </a:extLst>
          </p:cNvPr>
          <p:cNvSpPr txBox="1"/>
          <p:nvPr/>
        </p:nvSpPr>
        <p:spPr>
          <a:xfrm>
            <a:off x="975656" y="2387101"/>
            <a:ext cx="10391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3600" b="1" dirty="0">
                <a:solidFill>
                  <a:schemeClr val="accent2">
                    <a:lumMod val="75000"/>
                  </a:schemeClr>
                </a:solidFill>
              </a:rPr>
              <a:t>¡Abrazando al que se allega!</a:t>
            </a:r>
          </a:p>
          <a:p>
            <a:r>
              <a:rPr lang="es-PR" sz="3600" b="1" i="1" dirty="0">
                <a:latin typeface="Lucida Sans" panose="020B0602030504020204" pitchFamily="34" charset="0"/>
              </a:rPr>
              <a:t>La acogida en detalle y como organizar el ministerio en tu parroquia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514B72-00A6-4B4D-B646-7C0942B4AF88}"/>
              </a:ext>
            </a:extLst>
          </p:cNvPr>
          <p:cNvSpPr/>
          <p:nvPr/>
        </p:nvSpPr>
        <p:spPr>
          <a:xfrm>
            <a:off x="976312" y="5172620"/>
            <a:ext cx="362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2775" algn="l"/>
              </a:tabLst>
            </a:pPr>
            <a:r>
              <a:rPr lang="es-PR" sz="3200" b="1" i="1" dirty="0">
                <a:latin typeface="Lucida Sans" panose="020B0602030504020204" pitchFamily="34" charset="0"/>
              </a:rPr>
              <a:t>Myrtha Díaz</a:t>
            </a:r>
          </a:p>
        </p:txBody>
      </p:sp>
    </p:spTree>
    <p:extLst>
      <p:ext uri="{BB962C8B-B14F-4D97-AF65-F5344CB8AC3E}">
        <p14:creationId xmlns:p14="http://schemas.microsoft.com/office/powerpoint/2010/main" val="333523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b="1" i="1" dirty="0"/>
              <a:t>Consideraciones al constituir el ministerio</a:t>
            </a:r>
          </a:p>
          <a:p>
            <a:r>
              <a:rPr lang="es-ES" sz="3200" dirty="0"/>
              <a:t>Cualidades de los integrantes.</a:t>
            </a:r>
          </a:p>
          <a:p>
            <a:r>
              <a:rPr lang="es-ES" sz="3200" dirty="0"/>
              <a:t>Proceso de formación:</a:t>
            </a:r>
          </a:p>
          <a:p>
            <a:pPr lvl="1"/>
            <a:r>
              <a:rPr lang="es-ES" sz="3000" dirty="0"/>
              <a:t>Oración/discernimiento.</a:t>
            </a:r>
          </a:p>
          <a:p>
            <a:pPr lvl="1"/>
            <a:r>
              <a:rPr lang="es-ES" sz="3000" dirty="0"/>
              <a:t>Punto de encuentro con la parroquia.</a:t>
            </a:r>
          </a:p>
          <a:p>
            <a:pPr lvl="1"/>
            <a:r>
              <a:rPr lang="es-ES" sz="3000" dirty="0"/>
              <a:t>Cada persona es el “rostro de Jesús.”</a:t>
            </a:r>
          </a:p>
        </p:txBody>
      </p:sp>
    </p:spTree>
    <p:extLst>
      <p:ext uri="{BB962C8B-B14F-4D97-AF65-F5344CB8AC3E}">
        <p14:creationId xmlns:p14="http://schemas.microsoft.com/office/powerpoint/2010/main" val="7787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0994"/>
            <a:ext cx="9229991" cy="5104738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s-ES" sz="4200" b="1" i="1" dirty="0"/>
              <a:t>Orejitas para promover la acogida</a:t>
            </a:r>
          </a:p>
          <a:p>
            <a:r>
              <a:rPr lang="es-ES" sz="3500" dirty="0"/>
              <a:t>MAH:</a:t>
            </a:r>
          </a:p>
          <a:p>
            <a:pPr lvl="1"/>
            <a:r>
              <a:rPr lang="es-ES" sz="3300" dirty="0"/>
              <a:t>Dan la bienvenida a nombre de la parroquia.</a:t>
            </a:r>
          </a:p>
          <a:p>
            <a:pPr lvl="1"/>
            <a:r>
              <a:rPr lang="es-ES" sz="3300" dirty="0"/>
              <a:t>Ayudan a quien necesita asistencia.</a:t>
            </a:r>
          </a:p>
          <a:p>
            <a:pPr lvl="1"/>
            <a:r>
              <a:rPr lang="es-ES" sz="3300" dirty="0"/>
              <a:t>Contestan preguntas.</a:t>
            </a:r>
          </a:p>
          <a:p>
            <a:pPr lvl="1"/>
            <a:r>
              <a:rPr lang="es-ES" sz="3300" dirty="0"/>
              <a:t>Conocen plan de emergencia parroquial y lo activan según sea necesario.</a:t>
            </a:r>
          </a:p>
          <a:p>
            <a:r>
              <a:rPr lang="es-ES" sz="3500" dirty="0"/>
              <a:t>Alfombra o cartel de bienvenida a la entrada del templo/oficina parroquial.</a:t>
            </a:r>
          </a:p>
          <a:p>
            <a:r>
              <a:rPr lang="es-ES" sz="3500" dirty="0"/>
              <a:t>Celebrante:</a:t>
            </a:r>
          </a:p>
          <a:p>
            <a:pPr lvl="1"/>
            <a:r>
              <a:rPr lang="es-ES" sz="3300" dirty="0"/>
              <a:t>Reconoce a recién llegados.</a:t>
            </a:r>
          </a:p>
          <a:p>
            <a:r>
              <a:rPr lang="es-ES" sz="3500" dirty="0"/>
              <a:t>Servidores oficina parroquial.</a:t>
            </a:r>
          </a:p>
        </p:txBody>
      </p:sp>
    </p:spTree>
    <p:extLst>
      <p:ext uri="{BB962C8B-B14F-4D97-AF65-F5344CB8AC3E}">
        <p14:creationId xmlns:p14="http://schemas.microsoft.com/office/powerpoint/2010/main" val="16557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70994"/>
            <a:ext cx="9229991" cy="5104738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s-ES" sz="4200" b="1" i="1" dirty="0"/>
              <a:t>Orejitas para promover la acogida</a:t>
            </a:r>
          </a:p>
          <a:p>
            <a:r>
              <a:rPr lang="es-ES" sz="3500" dirty="0"/>
              <a:t>Opúsculo o catálogo de la parroquia.</a:t>
            </a:r>
          </a:p>
          <a:p>
            <a:r>
              <a:rPr lang="es-ES" sz="3500" dirty="0"/>
              <a:t>Contar con una mesa de bienvenida (una vez al mes).</a:t>
            </a:r>
          </a:p>
          <a:p>
            <a:r>
              <a:rPr lang="es-ES" sz="3500" dirty="0"/>
              <a:t>Planificar actividades de confraternización.</a:t>
            </a:r>
          </a:p>
          <a:p>
            <a:r>
              <a:rPr lang="es-ES" sz="3500" dirty="0"/>
              <a:t>Preparar y colocar tarjetas de bienvenida en los bancos del templo.</a:t>
            </a:r>
          </a:p>
          <a:p>
            <a:r>
              <a:rPr lang="es-ES" sz="3500" dirty="0"/>
              <a:t>Celebrar el día del vecino.</a:t>
            </a:r>
          </a:p>
        </p:txBody>
      </p:sp>
    </p:spTree>
    <p:extLst>
      <p:ext uri="{BB962C8B-B14F-4D97-AF65-F5344CB8AC3E}">
        <p14:creationId xmlns:p14="http://schemas.microsoft.com/office/powerpoint/2010/main" val="12019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47805"/>
            <a:ext cx="8596312" cy="788894"/>
          </a:xfrm>
        </p:spPr>
        <p:txBody>
          <a:bodyPr>
            <a:normAutofit/>
          </a:bodyPr>
          <a:lstStyle/>
          <a:p>
            <a:r>
              <a:rPr lang="es-PR" dirty="0"/>
              <a:t>¡Camino al discipulado!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2176"/>
            <a:ext cx="9012233" cy="4840940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3600" b="1" i="1" dirty="0"/>
              <a:t>¡Muchas gracias, que Dios les bendiga!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12 de octubre de 2019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2000" dirty="0"/>
              <a:t>Visita nuestra página web:</a:t>
            </a:r>
            <a:r>
              <a:rPr lang="es-ES" sz="2000" b="1" dirty="0"/>
              <a:t> www.CARCOpr.org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ES" sz="2000" b="1" dirty="0"/>
              <a:t>Síguenos en:</a:t>
            </a:r>
          </a:p>
          <a:p>
            <a:pPr>
              <a:spcBef>
                <a:spcPts val="600"/>
              </a:spcBef>
            </a:pPr>
            <a:r>
              <a:rPr lang="es-ES" sz="2000" dirty="0"/>
              <a:t>Facebook:</a:t>
            </a:r>
            <a:r>
              <a:rPr lang="es-ES" sz="2000" b="1" dirty="0"/>
              <a:t> </a:t>
            </a:r>
            <a:r>
              <a:rPr lang="es-ES" sz="2000" b="1" dirty="0">
                <a:hlinkClick r:id="rId2"/>
              </a:rPr>
              <a:t>www.facebook.com/CARCOpr/</a:t>
            </a:r>
            <a:endParaRPr lang="es-ES" sz="2000" b="1" dirty="0"/>
          </a:p>
          <a:p>
            <a:pPr>
              <a:spcBef>
                <a:spcPts val="600"/>
              </a:spcBef>
            </a:pPr>
            <a:r>
              <a:rPr lang="es-ES" sz="2000" dirty="0"/>
              <a:t>Twitter:</a:t>
            </a:r>
            <a:r>
              <a:rPr lang="es-ES" sz="2000" b="1" dirty="0"/>
              <a:t> twitter.com/</a:t>
            </a:r>
            <a:r>
              <a:rPr lang="es-ES" sz="2000" b="1" dirty="0" err="1"/>
              <a:t>CARCOpr</a:t>
            </a:r>
            <a:endParaRPr lang="es-ES" sz="2000" b="1" dirty="0"/>
          </a:p>
          <a:p>
            <a:pPr>
              <a:spcBef>
                <a:spcPts val="600"/>
              </a:spcBef>
            </a:pPr>
            <a:r>
              <a:rPr lang="es-ES" sz="2000" dirty="0" err="1"/>
              <a:t>You</a:t>
            </a:r>
            <a:r>
              <a:rPr lang="es-ES" sz="2000" dirty="0"/>
              <a:t> </a:t>
            </a:r>
            <a:r>
              <a:rPr lang="es-ES" sz="2000" dirty="0" err="1"/>
              <a:t>Tube</a:t>
            </a:r>
            <a:r>
              <a:rPr lang="es-ES" sz="2000" dirty="0"/>
              <a:t>:</a:t>
            </a:r>
            <a:r>
              <a:rPr lang="es-ES" sz="2000" b="1" dirty="0"/>
              <a:t> Comité Arquidiocesano de Corresponsabilidad</a:t>
            </a:r>
          </a:p>
          <a:p>
            <a:pPr>
              <a:spcBef>
                <a:spcPts val="600"/>
              </a:spcBef>
            </a:pPr>
            <a:r>
              <a:rPr lang="es-ES" sz="2000" dirty="0"/>
              <a:t>Escucha nuestro programa radial:</a:t>
            </a:r>
            <a:r>
              <a:rPr lang="es-ES" sz="2000" b="1" dirty="0"/>
              <a:t> Cinco Panes y Dos Peces cada sábado a las 12:00 </a:t>
            </a:r>
            <a:r>
              <a:rPr lang="es-ES" sz="2000" b="1" dirty="0" err="1"/>
              <a:t>md</a:t>
            </a:r>
            <a:r>
              <a:rPr lang="es-ES" sz="2000" b="1" dirty="0"/>
              <a:t> por Radio Paz 810 AM</a:t>
            </a:r>
          </a:p>
          <a:p>
            <a:pPr>
              <a:spcBef>
                <a:spcPts val="600"/>
              </a:spcBef>
            </a:pPr>
            <a:r>
              <a:rPr lang="es-ES" sz="2000" dirty="0"/>
              <a:t>Escribe a:</a:t>
            </a:r>
            <a:r>
              <a:rPr lang="es-ES" sz="2000" b="1" dirty="0"/>
              <a:t> corresponsabilidad.arqsj@gmail.com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CC96F-919D-4079-905C-6E54CDEB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58" y="5434073"/>
            <a:ext cx="383471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229991" cy="3880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000" b="1" i="1" dirty="0"/>
              <a:t>Hoy lograremos reconocer…</a:t>
            </a:r>
          </a:p>
          <a:p>
            <a:r>
              <a:rPr lang="es-ES" sz="3200" dirty="0"/>
              <a:t>La importancia de la acogida como Don de Dios para propiciar la comunión con Dios y entre los hermanos.</a:t>
            </a:r>
          </a:p>
          <a:p>
            <a:r>
              <a:rPr lang="es-ES" sz="3200" dirty="0"/>
              <a:t>Ofrecer recomendaciones para formar una comunidad parroquial acogedora.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706DE1-3620-4148-8DAD-3D6312C8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4800" dirty="0"/>
              <a:t>El Ministerio de Acogida</a:t>
            </a:r>
          </a:p>
        </p:txBody>
      </p:sp>
    </p:spTree>
    <p:extLst>
      <p:ext uri="{BB962C8B-B14F-4D97-AF65-F5344CB8AC3E}">
        <p14:creationId xmlns:p14="http://schemas.microsoft.com/office/powerpoint/2010/main" val="3844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998"/>
            <a:ext cx="9229991" cy="3880773"/>
          </a:xfrm>
        </p:spPr>
        <p:txBody>
          <a:bodyPr anchor="ctr"/>
          <a:lstStyle/>
          <a:p>
            <a:pPr marL="0" indent="0">
              <a:buNone/>
            </a:pPr>
            <a:r>
              <a:rPr lang="es-PR" sz="3600" b="1" i="1" dirty="0"/>
              <a:t>¿Qué es Acogida?</a:t>
            </a:r>
          </a:p>
          <a:p>
            <a:r>
              <a:rPr lang="es-ES" sz="3000" dirty="0"/>
              <a:t>Definición de acogida en español: </a:t>
            </a:r>
          </a:p>
          <a:p>
            <a:pPr lvl="1"/>
            <a:r>
              <a:rPr lang="es-ES" sz="2800" dirty="0"/>
              <a:t>Recibimiento que se ofrece a una persona cuando llega a un lugar.</a:t>
            </a:r>
          </a:p>
          <a:p>
            <a:pPr lvl="1"/>
            <a:r>
              <a:rPr lang="es-ES" sz="2800" dirty="0"/>
              <a:t>Protección y cuidado que ofrece una persona a quien necesita ayuda o refugio.</a:t>
            </a:r>
          </a:p>
          <a:p>
            <a:r>
              <a:rPr lang="es-ES" sz="3000" dirty="0"/>
              <a:t>Pilar de la Corresponsabilidad.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75B4E0-5EB2-4337-8E84-45F56DFF9898}"/>
              </a:ext>
            </a:extLst>
          </p:cNvPr>
          <p:cNvSpPr/>
          <p:nvPr/>
        </p:nvSpPr>
        <p:spPr>
          <a:xfrm>
            <a:off x="587284" y="5909846"/>
            <a:ext cx="8776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1600" dirty="0"/>
              <a:t>Recuperado de http://www.oxforddictionaries.com/es/definicion/espanol/acogida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847D4-9322-4676-82AF-C2E47DC4F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9262">
            <a:off x="7360902" y="372655"/>
            <a:ext cx="5520212" cy="28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s-ES" sz="3600" b="1" i="1" dirty="0"/>
              <a:t>¿Qué nos dice la Palabra sobre la Acogida/Hospitalidad?</a:t>
            </a:r>
          </a:p>
          <a:p>
            <a:r>
              <a:rPr lang="es-ES" sz="2800" dirty="0"/>
              <a:t>“No se olviden de mostrar hospitalidad, porque por ella algunos, sin saberlo, hospedaron ángeles.” </a:t>
            </a:r>
            <a:r>
              <a:rPr lang="es-ES" sz="2800" b="1" dirty="0"/>
              <a:t>Hebreos 13, 2-3</a:t>
            </a:r>
          </a:p>
          <a:p>
            <a:r>
              <a:rPr lang="es-ES" sz="2800" dirty="0"/>
              <a:t>“En verdad les digo, que el que recibe al que Yo envíe, Me recibe a Mí; y el que Me recibe a Mí, recibe a Aquél que Me envió.” </a:t>
            </a:r>
            <a:r>
              <a:rPr lang="es-ES" sz="2800" b="1" dirty="0"/>
              <a:t>Juan 13, 20</a:t>
            </a:r>
          </a:p>
          <a:p>
            <a:r>
              <a:rPr lang="es-ES" sz="2800" dirty="0"/>
              <a:t>“Venid benditos de mi Padre, porque fui forastero y me acogisteis.” </a:t>
            </a:r>
            <a:r>
              <a:rPr lang="es-ES" sz="2800" b="1" dirty="0"/>
              <a:t>Mateo 25, 35</a:t>
            </a:r>
          </a:p>
        </p:txBody>
      </p:sp>
    </p:spTree>
    <p:extLst>
      <p:ext uri="{BB962C8B-B14F-4D97-AF65-F5344CB8AC3E}">
        <p14:creationId xmlns:p14="http://schemas.microsoft.com/office/powerpoint/2010/main" val="10085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b="1" i="1" dirty="0"/>
              <a:t>¿Qué nos dice la Iglesia sobre la acogida?</a:t>
            </a:r>
          </a:p>
          <a:p>
            <a:r>
              <a:rPr lang="es-ES" sz="3200" dirty="0"/>
              <a:t>“Es necesario que los fieles se sientan realmente miembros de una comunidad eclesial y corresponsables en su desarrollo.” </a:t>
            </a:r>
            <a:r>
              <a:rPr lang="es-ES" sz="3200" b="1" dirty="0"/>
              <a:t>Aparecida 226 (b)</a:t>
            </a:r>
          </a:p>
          <a:p>
            <a:pPr marL="0" indent="0">
              <a:buNone/>
            </a:pPr>
            <a:r>
              <a:rPr lang="es-PR" sz="3600" b="1" i="1" dirty="0"/>
              <a:t>¿</a:t>
            </a:r>
            <a:r>
              <a:rPr lang="en-US" sz="3600" b="1" i="1" dirty="0"/>
              <a:t>…y Papa Francisco?</a:t>
            </a:r>
          </a:p>
          <a:p>
            <a:r>
              <a:rPr lang="es-ES" sz="3200" dirty="0"/>
              <a:t>“Que las comunidades cristianas sean siempre lugares de acogida, abiertas y constructivas.”</a:t>
            </a:r>
          </a:p>
        </p:txBody>
      </p:sp>
    </p:spTree>
    <p:extLst>
      <p:ext uri="{BB962C8B-B14F-4D97-AF65-F5344CB8AC3E}">
        <p14:creationId xmlns:p14="http://schemas.microsoft.com/office/powerpoint/2010/main" val="18948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b="1" i="1" dirty="0"/>
              <a:t>¿A quién debemos acoger en la parroquia?</a:t>
            </a:r>
          </a:p>
          <a:p>
            <a:r>
              <a:rPr lang="es-ES" sz="3200" dirty="0"/>
              <a:t>A los de siempre.</a:t>
            </a:r>
          </a:p>
          <a:p>
            <a:r>
              <a:rPr lang="es-ES" sz="3200" dirty="0"/>
              <a:t>A los que asisten esporádicamente o que estaban alejados.</a:t>
            </a:r>
          </a:p>
          <a:p>
            <a:r>
              <a:rPr lang="es-ES" sz="3200" dirty="0"/>
              <a:t>A los visitantes.</a:t>
            </a:r>
          </a:p>
          <a:p>
            <a:r>
              <a:rPr lang="es-ES" sz="3200" dirty="0"/>
              <a:t>A los recién llegados.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F126A-EAE8-4D61-9AD0-01A1F35DF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783" y="4269518"/>
            <a:ext cx="6251845" cy="23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R" sz="3600" b="1" i="1" dirty="0"/>
              <a:t>Algunas recomendaciones para cumplir con la “doble tarea”</a:t>
            </a:r>
          </a:p>
          <a:p>
            <a:r>
              <a:rPr lang="es-ES" sz="3200" dirty="0"/>
              <a:t>Definir y establecer un plan estratégico a nivel parroquial enfocado en la acogida y  la hospitalidad.</a:t>
            </a:r>
          </a:p>
          <a:p>
            <a:r>
              <a:rPr lang="es-ES" sz="3200" dirty="0"/>
              <a:t>Constituir un ministerio de acogida y hospitalidad.</a:t>
            </a:r>
          </a:p>
        </p:txBody>
      </p:sp>
    </p:spTree>
    <p:extLst>
      <p:ext uri="{BB962C8B-B14F-4D97-AF65-F5344CB8AC3E}">
        <p14:creationId xmlns:p14="http://schemas.microsoft.com/office/powerpoint/2010/main" val="26013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PR" sz="3600" b="1" i="1" dirty="0"/>
              <a:t>Algunas recomendaciones para cumplir con la “doble tarea”</a:t>
            </a:r>
          </a:p>
          <a:p>
            <a:r>
              <a:rPr lang="es-ES" sz="3200" dirty="0"/>
              <a:t>Establecer como base para este ministerio, el amor y el servicio a los hermanos fundamentado en la Eucaristía y la </a:t>
            </a:r>
            <a:r>
              <a:rPr lang="es-ES" sz="3200" b="1" dirty="0"/>
              <a:t>Oración</a:t>
            </a:r>
            <a:r>
              <a:rPr lang="es-ES" sz="3200" dirty="0"/>
              <a:t>.</a:t>
            </a:r>
          </a:p>
          <a:p>
            <a:r>
              <a:rPr lang="es-ES" sz="3200" dirty="0"/>
              <a:t>Promover una cultura de acogida a nivel de toda la comunidad parroquial.</a:t>
            </a:r>
          </a:p>
        </p:txBody>
      </p:sp>
    </p:spTree>
    <p:extLst>
      <p:ext uri="{BB962C8B-B14F-4D97-AF65-F5344CB8AC3E}">
        <p14:creationId xmlns:p14="http://schemas.microsoft.com/office/powerpoint/2010/main" val="9637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800" dirty="0"/>
              <a:t>El Ministerio de Acogida</a:t>
            </a:r>
            <a:endParaRPr lang="es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ABB3-35AE-4EBC-A1BD-36ADA1A6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0504"/>
            <a:ext cx="9229991" cy="46978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b="1" i="1" dirty="0"/>
              <a:t>¿A quién corresponde dar la acogida/mostrar hospitalidad?</a:t>
            </a:r>
          </a:p>
          <a:p>
            <a:r>
              <a:rPr lang="es-ES" sz="3200" dirty="0"/>
              <a:t>En primer lugar </a:t>
            </a:r>
            <a:r>
              <a:rPr lang="es-ES" sz="3200" b="1" u="sng" dirty="0"/>
              <a:t>a cada feligrés</a:t>
            </a:r>
            <a:r>
              <a:rPr lang="es-ES" sz="3200" dirty="0"/>
              <a:t>.</a:t>
            </a:r>
          </a:p>
          <a:p>
            <a:pPr lvl="1"/>
            <a:r>
              <a:rPr lang="es-ES" sz="3000" dirty="0"/>
              <a:t>Desarrollar esa cultura de hospitalidad.</a:t>
            </a:r>
          </a:p>
          <a:p>
            <a:r>
              <a:rPr lang="es-ES" sz="3200" dirty="0"/>
              <a:t>Los miembros del ministerio de acogida.</a:t>
            </a:r>
          </a:p>
          <a:p>
            <a:r>
              <a:rPr lang="es-ES" sz="3200" dirty="0"/>
              <a:t>El monitor de la celebración.</a:t>
            </a:r>
          </a:p>
          <a:p>
            <a:r>
              <a:rPr lang="es-ES" sz="3200" dirty="0"/>
              <a:t>El sacerdote que oficia.</a:t>
            </a:r>
          </a:p>
        </p:txBody>
      </p:sp>
    </p:spTree>
    <p:extLst>
      <p:ext uri="{BB962C8B-B14F-4D97-AF65-F5344CB8AC3E}">
        <p14:creationId xmlns:p14="http://schemas.microsoft.com/office/powerpoint/2010/main" val="13221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713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Berlin Sans FB</vt:lpstr>
      <vt:lpstr>Bradley Hand ITC</vt:lpstr>
      <vt:lpstr>Calibri</vt:lpstr>
      <vt:lpstr>Lucida Sans</vt:lpstr>
      <vt:lpstr>Trebuchet MS</vt:lpstr>
      <vt:lpstr>Wingdings 3</vt:lpstr>
      <vt:lpstr>Facet</vt:lpstr>
      <vt:lpstr>PowerPoint Presentation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El Ministerio de Acogida</vt:lpstr>
      <vt:lpstr>¡Camino al discipulado!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y Elba Pico</dc:creator>
  <cp:lastModifiedBy>Luis y Elba Pico</cp:lastModifiedBy>
  <cp:revision>26</cp:revision>
  <dcterms:created xsi:type="dcterms:W3CDTF">2019-09-30T18:16:31Z</dcterms:created>
  <dcterms:modified xsi:type="dcterms:W3CDTF">2019-10-04T14:44:38Z</dcterms:modified>
</cp:coreProperties>
</file>